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2"/>
  </p:notesMasterIdLst>
  <p:sldIdLst>
    <p:sldId id="278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12204700" cy="6858000"/>
  <p:notesSz cx="9144000" cy="6858000"/>
  <p:defaultTextStyle>
    <a:defPPr>
      <a:defRPr lang="ar-SA"/>
    </a:defPPr>
    <a:lvl1pPr marL="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9466" autoAdjust="0"/>
  </p:normalViewPr>
  <p:slideViewPr>
    <p:cSldViewPr>
      <p:cViewPr>
        <p:scale>
          <a:sx n="68" d="100"/>
          <a:sy n="68" d="100"/>
        </p:scale>
        <p:origin x="-804" y="-210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350326-F445-4384-9B88-92217720B20E}" type="datetimeFigureOut">
              <a:rPr lang="ar-IQ" smtClean="0"/>
              <a:t>14/04/1440</a:t>
            </a:fld>
            <a:endParaRPr lang="ar-IQ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A0F93-23DB-4948-83B1-7C1DF8044D05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84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912070" y="359898"/>
            <a:ext cx="9885807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912070" y="1850064"/>
            <a:ext cx="9885807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1229857" y="1413802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544508" y="1345016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53525" y="274640"/>
            <a:ext cx="244094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5587" y="274641"/>
            <a:ext cx="7424526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47024" y="-54"/>
            <a:ext cx="915352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41437" y="2600325"/>
            <a:ext cx="854329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41437" y="1066800"/>
            <a:ext cx="854329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3051175" y="0"/>
            <a:ext cx="10170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899445" y="2814656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3214096" y="2745870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6138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42112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5160336"/>
            <a:ext cx="1098423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10235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24397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10235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24397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354722" y="0"/>
            <a:ext cx="108499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216778"/>
            <a:ext cx="5085292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10235" y="1406964"/>
            <a:ext cx="5085292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10235" y="2133601"/>
            <a:ext cx="10882524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371" y="1066800"/>
            <a:ext cx="366141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017058" y="1066800"/>
            <a:ext cx="610235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8764" y="1143004"/>
            <a:ext cx="589893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529517" y="954341"/>
            <a:ext cx="91535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6678505" y="936786"/>
            <a:ext cx="86653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8764" y="4800600"/>
            <a:ext cx="589893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089035" y="-815922"/>
            <a:ext cx="2187459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25323" y="21103"/>
            <a:ext cx="2271952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44096" y="1055077"/>
            <a:ext cx="1502519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351905" y="-54"/>
            <a:ext cx="1085279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916138" y="274638"/>
            <a:ext cx="1000785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916138" y="1447800"/>
            <a:ext cx="10007854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80174" y="6305550"/>
            <a:ext cx="2847763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7937" y="6305550"/>
            <a:ext cx="386482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96827" y="6305550"/>
            <a:ext cx="610235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70104" y="2132859"/>
            <a:ext cx="532858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 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eleven</a:t>
            </a:r>
            <a:endParaRPr lang="en-US" sz="5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7" y="764703"/>
            <a:ext cx="6678475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92" y="836712"/>
            <a:ext cx="78131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65" y="836712"/>
            <a:ext cx="854188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74" y="908720"/>
            <a:ext cx="79791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8" y="764704"/>
            <a:ext cx="7776864" cy="573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836712"/>
            <a:ext cx="839265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8" y="764704"/>
            <a:ext cx="812812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0" y="849426"/>
            <a:ext cx="91825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12" y="908720"/>
            <a:ext cx="80127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2033</TotalTime>
  <Words>129</Words>
  <Application>Microsoft Office PowerPoint</Application>
  <PresentationFormat>مخصص</PresentationFormat>
  <Paragraphs>10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and development of modern control techniques for Hybrid Electric Vehicle(HEV)</dc:title>
  <dc:creator>Haider Suhail</dc:creator>
  <cp:lastModifiedBy>Maher</cp:lastModifiedBy>
  <cp:revision>164</cp:revision>
  <dcterms:created xsi:type="dcterms:W3CDTF">2018-04-13T17:34:30Z</dcterms:created>
  <dcterms:modified xsi:type="dcterms:W3CDTF">2018-12-22T15:24:24Z</dcterms:modified>
</cp:coreProperties>
</file>